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60" r:id="rId1"/>
    <p:sldMasterId id="2147483663" r:id="rId2"/>
    <p:sldMasterId id="2147483669" r:id="rId3"/>
  </p:sldMasterIdLst>
  <p:notesMasterIdLst>
    <p:notesMasterId r:id="rId23"/>
  </p:notesMasterIdLst>
  <p:sldIdLst>
    <p:sldId id="258" r:id="rId4"/>
    <p:sldId id="295" r:id="rId5"/>
    <p:sldId id="296" r:id="rId6"/>
    <p:sldId id="297" r:id="rId7"/>
    <p:sldId id="281" r:id="rId8"/>
    <p:sldId id="278" r:id="rId9"/>
    <p:sldId id="279" r:id="rId10"/>
    <p:sldId id="282" r:id="rId11"/>
    <p:sldId id="294" r:id="rId12"/>
    <p:sldId id="283" r:id="rId13"/>
    <p:sldId id="284" r:id="rId14"/>
    <p:sldId id="267" r:id="rId15"/>
    <p:sldId id="286" r:id="rId16"/>
    <p:sldId id="290" r:id="rId17"/>
    <p:sldId id="291" r:id="rId18"/>
    <p:sldId id="289" r:id="rId19"/>
    <p:sldId id="292" r:id="rId20"/>
    <p:sldId id="293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4"/>
    <p:restoredTop sz="94613"/>
  </p:normalViewPr>
  <p:slideViewPr>
    <p:cSldViewPr snapToGrid="0" snapToObjects="1">
      <p:cViewPr>
        <p:scale>
          <a:sx n="76" d="100"/>
          <a:sy n="76" d="100"/>
        </p:scale>
        <p:origin x="160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05777-EB75-EF4C-9A66-49B54B67472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1.emf"/><Relationship Id="rId21" Type="http://schemas.openxmlformats.org/officeDocument/2006/relationships/image" Target="../media/image122.emf"/><Relationship Id="rId22" Type="http://schemas.openxmlformats.org/officeDocument/2006/relationships/image" Target="../media/image123.emf"/><Relationship Id="rId23" Type="http://schemas.openxmlformats.org/officeDocument/2006/relationships/image" Target="../media/image124.emf"/><Relationship Id="rId24" Type="http://schemas.openxmlformats.org/officeDocument/2006/relationships/image" Target="../media/image125.emf"/><Relationship Id="rId25" Type="http://schemas.openxmlformats.org/officeDocument/2006/relationships/image" Target="../media/image126.emf"/><Relationship Id="rId26" Type="http://schemas.openxmlformats.org/officeDocument/2006/relationships/image" Target="../media/image127.emf"/><Relationship Id="rId27" Type="http://schemas.openxmlformats.org/officeDocument/2006/relationships/image" Target="../media/image128.emf"/><Relationship Id="rId28" Type="http://schemas.openxmlformats.org/officeDocument/2006/relationships/image" Target="../media/image129.emf"/><Relationship Id="rId29" Type="http://schemas.openxmlformats.org/officeDocument/2006/relationships/image" Target="../media/image13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emf"/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30" Type="http://schemas.openxmlformats.org/officeDocument/2006/relationships/image" Target="../media/image131.emf"/><Relationship Id="rId31" Type="http://schemas.openxmlformats.org/officeDocument/2006/relationships/image" Target="../media/image132.emf"/><Relationship Id="rId32" Type="http://schemas.openxmlformats.org/officeDocument/2006/relationships/image" Target="../media/image133.emf"/><Relationship Id="rId9" Type="http://schemas.openxmlformats.org/officeDocument/2006/relationships/image" Target="../media/image110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Relationship Id="rId33" Type="http://schemas.openxmlformats.org/officeDocument/2006/relationships/image" Target="../media/image134.emf"/><Relationship Id="rId10" Type="http://schemas.openxmlformats.org/officeDocument/2006/relationships/image" Target="../media/image111.emf"/><Relationship Id="rId11" Type="http://schemas.openxmlformats.org/officeDocument/2006/relationships/image" Target="../media/image112.emf"/><Relationship Id="rId12" Type="http://schemas.openxmlformats.org/officeDocument/2006/relationships/image" Target="../media/image113.emf"/><Relationship Id="rId13" Type="http://schemas.openxmlformats.org/officeDocument/2006/relationships/image" Target="../media/image114.emf"/><Relationship Id="rId14" Type="http://schemas.openxmlformats.org/officeDocument/2006/relationships/image" Target="../media/image115.emf"/><Relationship Id="rId15" Type="http://schemas.openxmlformats.org/officeDocument/2006/relationships/image" Target="../media/image116.emf"/><Relationship Id="rId16" Type="http://schemas.openxmlformats.org/officeDocument/2006/relationships/image" Target="../media/image117.emf"/><Relationship Id="rId17" Type="http://schemas.openxmlformats.org/officeDocument/2006/relationships/image" Target="../media/image118.emf"/><Relationship Id="rId18" Type="http://schemas.openxmlformats.org/officeDocument/2006/relationships/image" Target="../media/image119.emf"/><Relationship Id="rId19" Type="http://schemas.openxmlformats.org/officeDocument/2006/relationships/image" Target="../media/image120.emf"/></Relationships>
</file>

<file path=ppt/slideLayouts/_rels/slideLayout1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3.emf"/><Relationship Id="rId21" Type="http://schemas.openxmlformats.org/officeDocument/2006/relationships/image" Target="../media/image154.emf"/><Relationship Id="rId22" Type="http://schemas.openxmlformats.org/officeDocument/2006/relationships/image" Target="../media/image155.emf"/><Relationship Id="rId23" Type="http://schemas.openxmlformats.org/officeDocument/2006/relationships/image" Target="../media/image156.emf"/><Relationship Id="rId24" Type="http://schemas.openxmlformats.org/officeDocument/2006/relationships/image" Target="../media/image157.emf"/><Relationship Id="rId25" Type="http://schemas.openxmlformats.org/officeDocument/2006/relationships/image" Target="../media/image158.emf"/><Relationship Id="rId26" Type="http://schemas.openxmlformats.org/officeDocument/2006/relationships/image" Target="../media/image159.emf"/><Relationship Id="rId27" Type="http://schemas.openxmlformats.org/officeDocument/2006/relationships/image" Target="../media/image160.emf"/><Relationship Id="rId28" Type="http://schemas.openxmlformats.org/officeDocument/2006/relationships/image" Target="../media/image161.emf"/><Relationship Id="rId29" Type="http://schemas.openxmlformats.org/officeDocument/2006/relationships/image" Target="../media/image16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emf"/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30" Type="http://schemas.openxmlformats.org/officeDocument/2006/relationships/image" Target="../media/image163.emf"/><Relationship Id="rId31" Type="http://schemas.openxmlformats.org/officeDocument/2006/relationships/image" Target="../media/image164.emf"/><Relationship Id="rId32" Type="http://schemas.openxmlformats.org/officeDocument/2006/relationships/image" Target="../media/image165.emf"/><Relationship Id="rId9" Type="http://schemas.openxmlformats.org/officeDocument/2006/relationships/image" Target="../media/image142.emf"/><Relationship Id="rId6" Type="http://schemas.openxmlformats.org/officeDocument/2006/relationships/image" Target="../media/image139.emf"/><Relationship Id="rId7" Type="http://schemas.openxmlformats.org/officeDocument/2006/relationships/image" Target="../media/image140.emf"/><Relationship Id="rId8" Type="http://schemas.openxmlformats.org/officeDocument/2006/relationships/image" Target="../media/image141.emf"/><Relationship Id="rId33" Type="http://schemas.openxmlformats.org/officeDocument/2006/relationships/image" Target="../media/image166.emf"/><Relationship Id="rId10" Type="http://schemas.openxmlformats.org/officeDocument/2006/relationships/image" Target="../media/image143.emf"/><Relationship Id="rId11" Type="http://schemas.openxmlformats.org/officeDocument/2006/relationships/image" Target="../media/image144.emf"/><Relationship Id="rId12" Type="http://schemas.openxmlformats.org/officeDocument/2006/relationships/image" Target="../media/image145.emf"/><Relationship Id="rId13" Type="http://schemas.openxmlformats.org/officeDocument/2006/relationships/image" Target="../media/image146.emf"/><Relationship Id="rId14" Type="http://schemas.openxmlformats.org/officeDocument/2006/relationships/image" Target="../media/image147.emf"/><Relationship Id="rId15" Type="http://schemas.openxmlformats.org/officeDocument/2006/relationships/image" Target="../media/image148.emf"/><Relationship Id="rId16" Type="http://schemas.openxmlformats.org/officeDocument/2006/relationships/image" Target="../media/image149.emf"/><Relationship Id="rId17" Type="http://schemas.openxmlformats.org/officeDocument/2006/relationships/image" Target="../media/image150.emf"/><Relationship Id="rId18" Type="http://schemas.openxmlformats.org/officeDocument/2006/relationships/image" Target="../media/image151.emf"/><Relationship Id="rId19" Type="http://schemas.openxmlformats.org/officeDocument/2006/relationships/image" Target="../media/image152.emf"/></Relationships>
</file>

<file path=ppt/slideLayouts/_rels/slideLayout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5.emf"/><Relationship Id="rId21" Type="http://schemas.openxmlformats.org/officeDocument/2006/relationships/image" Target="../media/image186.emf"/><Relationship Id="rId22" Type="http://schemas.openxmlformats.org/officeDocument/2006/relationships/image" Target="../media/image187.emf"/><Relationship Id="rId23" Type="http://schemas.openxmlformats.org/officeDocument/2006/relationships/image" Target="../media/image188.emf"/><Relationship Id="rId24" Type="http://schemas.openxmlformats.org/officeDocument/2006/relationships/image" Target="../media/image189.emf"/><Relationship Id="rId25" Type="http://schemas.openxmlformats.org/officeDocument/2006/relationships/image" Target="../media/image190.emf"/><Relationship Id="rId26" Type="http://schemas.openxmlformats.org/officeDocument/2006/relationships/image" Target="../media/image191.emf"/><Relationship Id="rId27" Type="http://schemas.openxmlformats.org/officeDocument/2006/relationships/image" Target="../media/image192.emf"/><Relationship Id="rId28" Type="http://schemas.openxmlformats.org/officeDocument/2006/relationships/image" Target="../media/image193.emf"/><Relationship Id="rId29" Type="http://schemas.openxmlformats.org/officeDocument/2006/relationships/image" Target="../media/image194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emf"/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30" Type="http://schemas.openxmlformats.org/officeDocument/2006/relationships/image" Target="../media/image195.emf"/><Relationship Id="rId31" Type="http://schemas.openxmlformats.org/officeDocument/2006/relationships/image" Target="../media/image196.emf"/><Relationship Id="rId32" Type="http://schemas.openxmlformats.org/officeDocument/2006/relationships/image" Target="../media/image197.emf"/><Relationship Id="rId9" Type="http://schemas.openxmlformats.org/officeDocument/2006/relationships/image" Target="../media/image174.emf"/><Relationship Id="rId6" Type="http://schemas.openxmlformats.org/officeDocument/2006/relationships/image" Target="../media/image171.emf"/><Relationship Id="rId7" Type="http://schemas.openxmlformats.org/officeDocument/2006/relationships/image" Target="../media/image172.emf"/><Relationship Id="rId8" Type="http://schemas.openxmlformats.org/officeDocument/2006/relationships/image" Target="../media/image173.emf"/><Relationship Id="rId33" Type="http://schemas.openxmlformats.org/officeDocument/2006/relationships/image" Target="../media/image198.emf"/><Relationship Id="rId10" Type="http://schemas.openxmlformats.org/officeDocument/2006/relationships/image" Target="../media/image175.emf"/><Relationship Id="rId11" Type="http://schemas.openxmlformats.org/officeDocument/2006/relationships/image" Target="../media/image176.emf"/><Relationship Id="rId12" Type="http://schemas.openxmlformats.org/officeDocument/2006/relationships/image" Target="../media/image177.emf"/><Relationship Id="rId13" Type="http://schemas.openxmlformats.org/officeDocument/2006/relationships/image" Target="../media/image178.emf"/><Relationship Id="rId14" Type="http://schemas.openxmlformats.org/officeDocument/2006/relationships/image" Target="../media/image179.emf"/><Relationship Id="rId15" Type="http://schemas.openxmlformats.org/officeDocument/2006/relationships/image" Target="../media/image180.emf"/><Relationship Id="rId16" Type="http://schemas.openxmlformats.org/officeDocument/2006/relationships/image" Target="../media/image181.emf"/><Relationship Id="rId17" Type="http://schemas.openxmlformats.org/officeDocument/2006/relationships/image" Target="../media/image182.emf"/><Relationship Id="rId18" Type="http://schemas.openxmlformats.org/officeDocument/2006/relationships/image" Target="../media/image183.emf"/><Relationship Id="rId19" Type="http://schemas.openxmlformats.org/officeDocument/2006/relationships/image" Target="../media/image18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4.emf"/><Relationship Id="rId21" Type="http://schemas.openxmlformats.org/officeDocument/2006/relationships/image" Target="../media/image25.emf"/><Relationship Id="rId22" Type="http://schemas.openxmlformats.org/officeDocument/2006/relationships/image" Target="../media/image26.emf"/><Relationship Id="rId23" Type="http://schemas.openxmlformats.org/officeDocument/2006/relationships/image" Target="../media/image27.emf"/><Relationship Id="rId24" Type="http://schemas.openxmlformats.org/officeDocument/2006/relationships/image" Target="../media/image28.emf"/><Relationship Id="rId25" Type="http://schemas.openxmlformats.org/officeDocument/2006/relationships/image" Target="../media/image29.emf"/><Relationship Id="rId26" Type="http://schemas.openxmlformats.org/officeDocument/2006/relationships/image" Target="../media/image30.emf"/><Relationship Id="rId27" Type="http://schemas.openxmlformats.org/officeDocument/2006/relationships/image" Target="../media/image31.emf"/><Relationship Id="rId28" Type="http://schemas.openxmlformats.org/officeDocument/2006/relationships/image" Target="../media/image32.emf"/><Relationship Id="rId29" Type="http://schemas.openxmlformats.org/officeDocument/2006/relationships/image" Target="../media/image33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30" Type="http://schemas.openxmlformats.org/officeDocument/2006/relationships/image" Target="../media/image34.emf"/><Relationship Id="rId31" Type="http://schemas.openxmlformats.org/officeDocument/2006/relationships/image" Target="../media/image35.emf"/><Relationship Id="rId32" Type="http://schemas.openxmlformats.org/officeDocument/2006/relationships/image" Target="../media/image36.emf"/><Relationship Id="rId9" Type="http://schemas.openxmlformats.org/officeDocument/2006/relationships/image" Target="../media/image13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33" Type="http://schemas.openxmlformats.org/officeDocument/2006/relationships/image" Target="../media/image37.emf"/><Relationship Id="rId10" Type="http://schemas.openxmlformats.org/officeDocument/2006/relationships/image" Target="../media/image14.emf"/><Relationship Id="rId11" Type="http://schemas.openxmlformats.org/officeDocument/2006/relationships/image" Target="../media/image15.emf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5" Type="http://schemas.openxmlformats.org/officeDocument/2006/relationships/image" Target="../media/image19.emf"/><Relationship Id="rId16" Type="http://schemas.openxmlformats.org/officeDocument/2006/relationships/image" Target="../media/image20.emf"/><Relationship Id="rId17" Type="http://schemas.openxmlformats.org/officeDocument/2006/relationships/image" Target="../media/image21.emf"/><Relationship Id="rId18" Type="http://schemas.openxmlformats.org/officeDocument/2006/relationships/image" Target="../media/image22.emf"/><Relationship Id="rId19" Type="http://schemas.openxmlformats.org/officeDocument/2006/relationships/image" Target="../media/image23.emf"/></Relationships>
</file>

<file path=ppt/slideLayouts/_rels/slideLayout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6.emf"/><Relationship Id="rId21" Type="http://schemas.openxmlformats.org/officeDocument/2006/relationships/image" Target="../media/image57.emf"/><Relationship Id="rId22" Type="http://schemas.openxmlformats.org/officeDocument/2006/relationships/image" Target="../media/image58.emf"/><Relationship Id="rId23" Type="http://schemas.openxmlformats.org/officeDocument/2006/relationships/image" Target="../media/image59.emf"/><Relationship Id="rId24" Type="http://schemas.openxmlformats.org/officeDocument/2006/relationships/image" Target="../media/image60.emf"/><Relationship Id="rId25" Type="http://schemas.openxmlformats.org/officeDocument/2006/relationships/image" Target="../media/image61.emf"/><Relationship Id="rId26" Type="http://schemas.openxmlformats.org/officeDocument/2006/relationships/image" Target="../media/image62.emf"/><Relationship Id="rId27" Type="http://schemas.openxmlformats.org/officeDocument/2006/relationships/image" Target="../media/image63.emf"/><Relationship Id="rId28" Type="http://schemas.openxmlformats.org/officeDocument/2006/relationships/image" Target="../media/image64.emf"/><Relationship Id="rId29" Type="http://schemas.openxmlformats.org/officeDocument/2006/relationships/image" Target="../media/image65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30" Type="http://schemas.openxmlformats.org/officeDocument/2006/relationships/image" Target="../media/image66.emf"/><Relationship Id="rId31" Type="http://schemas.openxmlformats.org/officeDocument/2006/relationships/image" Target="../media/image67.emf"/><Relationship Id="rId32" Type="http://schemas.openxmlformats.org/officeDocument/2006/relationships/image" Target="../media/image68.emf"/><Relationship Id="rId9" Type="http://schemas.openxmlformats.org/officeDocument/2006/relationships/image" Target="../media/image45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33" Type="http://schemas.openxmlformats.org/officeDocument/2006/relationships/image" Target="../media/image69.emf"/><Relationship Id="rId10" Type="http://schemas.openxmlformats.org/officeDocument/2006/relationships/image" Target="../media/image46.emf"/><Relationship Id="rId11" Type="http://schemas.openxmlformats.org/officeDocument/2006/relationships/image" Target="../media/image47.emf"/><Relationship Id="rId12" Type="http://schemas.openxmlformats.org/officeDocument/2006/relationships/image" Target="../media/image48.emf"/><Relationship Id="rId13" Type="http://schemas.openxmlformats.org/officeDocument/2006/relationships/image" Target="../media/image49.emf"/><Relationship Id="rId14" Type="http://schemas.openxmlformats.org/officeDocument/2006/relationships/image" Target="../media/image50.emf"/><Relationship Id="rId15" Type="http://schemas.openxmlformats.org/officeDocument/2006/relationships/image" Target="../media/image51.emf"/><Relationship Id="rId16" Type="http://schemas.openxmlformats.org/officeDocument/2006/relationships/image" Target="../media/image52.emf"/><Relationship Id="rId17" Type="http://schemas.openxmlformats.org/officeDocument/2006/relationships/image" Target="../media/image53.emf"/><Relationship Id="rId18" Type="http://schemas.openxmlformats.org/officeDocument/2006/relationships/image" Target="../media/image54.emf"/><Relationship Id="rId19" Type="http://schemas.openxmlformats.org/officeDocument/2006/relationships/image" Target="../media/image55.emf"/></Relationships>
</file>

<file path=ppt/slideLayouts/_rels/slideLayout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88.emf"/><Relationship Id="rId21" Type="http://schemas.openxmlformats.org/officeDocument/2006/relationships/image" Target="../media/image89.emf"/><Relationship Id="rId22" Type="http://schemas.openxmlformats.org/officeDocument/2006/relationships/image" Target="../media/image90.emf"/><Relationship Id="rId23" Type="http://schemas.openxmlformats.org/officeDocument/2006/relationships/image" Target="../media/image91.emf"/><Relationship Id="rId24" Type="http://schemas.openxmlformats.org/officeDocument/2006/relationships/image" Target="../media/image92.emf"/><Relationship Id="rId25" Type="http://schemas.openxmlformats.org/officeDocument/2006/relationships/image" Target="../media/image93.emf"/><Relationship Id="rId26" Type="http://schemas.openxmlformats.org/officeDocument/2006/relationships/image" Target="../media/image94.emf"/><Relationship Id="rId27" Type="http://schemas.openxmlformats.org/officeDocument/2006/relationships/image" Target="../media/image95.emf"/><Relationship Id="rId28" Type="http://schemas.openxmlformats.org/officeDocument/2006/relationships/image" Target="../media/image96.emf"/><Relationship Id="rId29" Type="http://schemas.openxmlformats.org/officeDocument/2006/relationships/image" Target="../media/image97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30" Type="http://schemas.openxmlformats.org/officeDocument/2006/relationships/image" Target="../media/image98.emf"/><Relationship Id="rId31" Type="http://schemas.openxmlformats.org/officeDocument/2006/relationships/image" Target="../media/image99.emf"/><Relationship Id="rId32" Type="http://schemas.openxmlformats.org/officeDocument/2006/relationships/image" Target="../media/image100.emf"/><Relationship Id="rId9" Type="http://schemas.openxmlformats.org/officeDocument/2006/relationships/image" Target="../media/image77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33" Type="http://schemas.openxmlformats.org/officeDocument/2006/relationships/image" Target="../media/image101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2" Type="http://schemas.openxmlformats.org/officeDocument/2006/relationships/image" Target="../media/image80.emf"/><Relationship Id="rId13" Type="http://schemas.openxmlformats.org/officeDocument/2006/relationships/image" Target="../media/image81.emf"/><Relationship Id="rId14" Type="http://schemas.openxmlformats.org/officeDocument/2006/relationships/image" Target="../media/image82.emf"/><Relationship Id="rId15" Type="http://schemas.openxmlformats.org/officeDocument/2006/relationships/image" Target="../media/image83.emf"/><Relationship Id="rId16" Type="http://schemas.openxmlformats.org/officeDocument/2006/relationships/image" Target="../media/image84.emf"/><Relationship Id="rId17" Type="http://schemas.openxmlformats.org/officeDocument/2006/relationships/image" Target="../media/image85.emf"/><Relationship Id="rId18" Type="http://schemas.openxmlformats.org/officeDocument/2006/relationships/image" Target="../media/image86.emf"/><Relationship Id="rId19" Type="http://schemas.openxmlformats.org/officeDocument/2006/relationships/image" Target="../media/image8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514599"/>
            <a:ext cx="4543426" cy="6858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000" b="1" i="0" spc="300" baseline="0">
                <a:ln>
                  <a:noFill/>
                </a:ln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TITLE OF PRESENTATION</a:t>
            </a:r>
          </a:p>
          <a:p>
            <a:pPr lvl="0"/>
            <a:r>
              <a:rPr lang="en-US" dirty="0" smtClean="0"/>
              <a:t>AND WHAT THIS IS ABOUT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3327400"/>
            <a:ext cx="4271963" cy="95726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400" b="0" i="0" spc="300" baseline="0">
                <a:ln>
                  <a:noFill/>
                </a:ln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WITH A SMALL SUB-HEAD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CF06203-5F8C-2541-AE27-92EEE0F4EC3D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F0C85BA6-357D-0B42-BE4F-E601DD0707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514599"/>
            <a:ext cx="4543426" cy="6858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000" b="1" i="0" spc="300" baseline="0">
                <a:ln>
                  <a:noFill/>
                </a:ln>
                <a:solidFill>
                  <a:srgbClr val="F9F7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TITLE OF PRESENTATION</a:t>
            </a:r>
          </a:p>
          <a:p>
            <a:pPr lvl="0"/>
            <a:r>
              <a:rPr lang="en-US" dirty="0" smtClean="0"/>
              <a:t>AND WHAT THIS IS ABOUT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3327400"/>
            <a:ext cx="4271963" cy="95726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400" b="0" i="0" spc="300" baseline="0">
                <a:ln>
                  <a:noFill/>
                </a:ln>
                <a:solidFill>
                  <a:srgbClr val="F9F7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WITH A SMALL SUB-HEAD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1162EB3-9C58-B34B-B4D7-582FB9C99DB6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F5729B0-945C-7A4B-8C25-588548B420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rgbClr val="F9F7FF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in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,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tempus. Maecenas ligula ipsum,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semper at,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at, </a:t>
            </a:r>
            <a:r>
              <a:rPr lang="en-US" dirty="0" err="1" smtClean="0"/>
              <a:t>sollicitudin</a:t>
            </a:r>
            <a:r>
              <a:rPr lang="en-US" dirty="0" smtClean="0"/>
              <a:t> at </a:t>
            </a:r>
            <a:r>
              <a:rPr lang="en-US" dirty="0" err="1" smtClean="0"/>
              <a:t>tortor</a:t>
            </a:r>
            <a:r>
              <a:rPr lang="en-US" dirty="0" smtClean="0"/>
              <a:t>. Integer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sodales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a,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8A853E0-9DFC-B440-B8CC-AE2E4E2112F4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6843177-7B0A-1143-BEC9-7278658E6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Make a bulleted list really easy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rgbClr val="F9F7FF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4D6E19DA-E440-FE44-AA5C-0602953C8CC2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F0EE781-7E11-8642-8CB1-8680BC9F88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rgbClr val="F9F7FF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in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,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tempus. Maecenas ligula ipsum,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semper at,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at, </a:t>
            </a:r>
            <a:r>
              <a:rPr lang="en-US" dirty="0" err="1" smtClean="0"/>
              <a:t>sollicitudin</a:t>
            </a:r>
            <a:r>
              <a:rPr lang="en-US" dirty="0" smtClean="0"/>
              <a:t> at </a:t>
            </a:r>
            <a:r>
              <a:rPr lang="en-US" dirty="0" err="1" smtClean="0"/>
              <a:t>tortor</a:t>
            </a:r>
            <a:r>
              <a:rPr lang="en-US" dirty="0" smtClean="0"/>
              <a:t>. Integer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sodales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a,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FD20552-68BA-2442-B762-CAD2D0DE84C4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02950E2-EECC-A046-AF88-EE1B7F0C4E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Make a bulleted list really easy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rgbClr val="F9F7FF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431B40A-05CD-8944-AFA0-A501874848CF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7D4FD83-4E95-7C4B-91FC-F35A358A9A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96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010729" y="1792820"/>
            <a:ext cx="538044" cy="373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58012" y="5139998"/>
            <a:ext cx="530870" cy="466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029749" y="5171326"/>
            <a:ext cx="466308" cy="337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85962" y="5117522"/>
            <a:ext cx="444784" cy="444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315257" y="5049370"/>
            <a:ext cx="272610" cy="581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079580" y="5147819"/>
            <a:ext cx="616958" cy="43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392075" y="5112584"/>
            <a:ext cx="416090" cy="49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539773" y="4042390"/>
            <a:ext cx="437612" cy="351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89647" y="4054514"/>
            <a:ext cx="322826" cy="315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447248" y="3984260"/>
            <a:ext cx="308480" cy="523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63962" y="4017464"/>
            <a:ext cx="516522" cy="380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94538" y="3954674"/>
            <a:ext cx="681524" cy="473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49365" y="3928776"/>
            <a:ext cx="437608" cy="566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35911" y="4088605"/>
            <a:ext cx="559564" cy="3443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098453" y="3981594"/>
            <a:ext cx="358698" cy="451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473431" y="5067304"/>
            <a:ext cx="523698" cy="5452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606149" y="2838957"/>
            <a:ext cx="258262" cy="4806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39231" y="2828880"/>
            <a:ext cx="451958" cy="4519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400374" y="2914283"/>
            <a:ext cx="401742" cy="3300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327587" y="2919298"/>
            <a:ext cx="416088" cy="3371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185820" y="2794187"/>
            <a:ext cx="530872" cy="5308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49631" y="2836755"/>
            <a:ext cx="444784" cy="4519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126968" y="2851579"/>
            <a:ext cx="416088" cy="4160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134324" y="2801361"/>
            <a:ext cx="286958" cy="516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558638" y="5103174"/>
            <a:ext cx="279784" cy="4734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527236" y="1747534"/>
            <a:ext cx="416088" cy="3730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99113" y="1729468"/>
            <a:ext cx="337176" cy="4232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363381" y="1696092"/>
            <a:ext cx="473478" cy="4663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417261" y="1677418"/>
            <a:ext cx="236740" cy="530872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150791" y="1675819"/>
            <a:ext cx="581088" cy="4878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98732" y="1710329"/>
            <a:ext cx="408916" cy="4089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79038" y="1720640"/>
            <a:ext cx="466304" cy="40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44040" y="1493520"/>
            <a:ext cx="867527" cy="86752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5600" y="4906151"/>
            <a:ext cx="867527" cy="867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44040" y="4906152"/>
            <a:ext cx="867527" cy="8675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82941" y="4906151"/>
            <a:ext cx="867527" cy="867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7493" y="4915540"/>
            <a:ext cx="867527" cy="8602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56547" y="4915540"/>
            <a:ext cx="867527" cy="8602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72962" y="4931292"/>
            <a:ext cx="867527" cy="8602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31491" y="3765428"/>
            <a:ext cx="867527" cy="86752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31507" y="3773810"/>
            <a:ext cx="867527" cy="867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72962" y="3782190"/>
            <a:ext cx="867527" cy="86029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82942" y="3773809"/>
            <a:ext cx="867527" cy="8602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1187" y="3773810"/>
            <a:ext cx="860298" cy="867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3338" y="3773810"/>
            <a:ext cx="867527" cy="867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5599" y="3773810"/>
            <a:ext cx="860298" cy="867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33499" y="3773810"/>
            <a:ext cx="867527" cy="867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28430" y="4942915"/>
            <a:ext cx="860298" cy="867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7" y="2625862"/>
            <a:ext cx="867527" cy="86752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35061" y="2625862"/>
            <a:ext cx="860298" cy="8675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66357" y="2625860"/>
            <a:ext cx="867527" cy="867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101868" y="2625862"/>
            <a:ext cx="867527" cy="867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1188" y="2625862"/>
            <a:ext cx="867527" cy="867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56547" y="2625862"/>
            <a:ext cx="867527" cy="8675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5600" y="2625862"/>
            <a:ext cx="867527" cy="867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41881" y="2625862"/>
            <a:ext cx="860298" cy="867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62982" y="4931292"/>
            <a:ext cx="867527" cy="867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7" y="1491361"/>
            <a:ext cx="867527" cy="86029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35061" y="1493520"/>
            <a:ext cx="860298" cy="867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66357" y="1493520"/>
            <a:ext cx="867527" cy="867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101868" y="1493520"/>
            <a:ext cx="867527" cy="867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1188" y="1493520"/>
            <a:ext cx="867527" cy="867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6006" y="1491361"/>
            <a:ext cx="867527" cy="8602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83282" y="1493520"/>
            <a:ext cx="867527" cy="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7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785855" y="1462825"/>
            <a:ext cx="925712" cy="925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83720" y="4876624"/>
            <a:ext cx="925712" cy="92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16904" y="4877058"/>
            <a:ext cx="925712" cy="92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53848" y="4876624"/>
            <a:ext cx="925712" cy="925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4245" y="4877058"/>
            <a:ext cx="925712" cy="925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36416" y="4877058"/>
            <a:ext cx="925712" cy="925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1376" y="4931170"/>
            <a:ext cx="925712" cy="925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299566" y="3750887"/>
            <a:ext cx="925712" cy="925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18674" y="3747174"/>
            <a:ext cx="925712" cy="925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1376" y="3747173"/>
            <a:ext cx="925712" cy="925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71428" y="3736336"/>
            <a:ext cx="925712" cy="925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0235" y="3718796"/>
            <a:ext cx="925712" cy="925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27454" y="3736336"/>
            <a:ext cx="925712" cy="925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41740" y="3736336"/>
            <a:ext cx="933240" cy="9257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14947" y="3736336"/>
            <a:ext cx="925712" cy="925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294996" y="4918601"/>
            <a:ext cx="933240" cy="9257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433" y="2596767"/>
            <a:ext cx="925712" cy="9257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19422" y="2604572"/>
            <a:ext cx="933240" cy="9257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99199" y="2604572"/>
            <a:ext cx="925712" cy="9257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4245" y="2607235"/>
            <a:ext cx="925712" cy="9257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35714" y="2595614"/>
            <a:ext cx="925712" cy="9257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54188" y="2604573"/>
            <a:ext cx="925712" cy="9257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14947" y="2604572"/>
            <a:ext cx="925712" cy="925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19422" y="4931292"/>
            <a:ext cx="933240" cy="9257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7" y="1464284"/>
            <a:ext cx="925712" cy="9257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22503" y="1464284"/>
            <a:ext cx="925712" cy="9257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4754" y="1464284"/>
            <a:ext cx="925712" cy="9257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84038" y="1464284"/>
            <a:ext cx="925712" cy="9257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0235" y="1464285"/>
            <a:ext cx="925712" cy="92571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32881" y="1464427"/>
            <a:ext cx="925712" cy="92571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54189" y="1458654"/>
            <a:ext cx="925712" cy="92571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1376" y="2604572"/>
            <a:ext cx="925712" cy="92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in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,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tempus. Maecenas ligula ipsum,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semper at,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at, </a:t>
            </a:r>
            <a:r>
              <a:rPr lang="en-US" dirty="0" err="1" smtClean="0"/>
              <a:t>sollicitudin</a:t>
            </a:r>
            <a:r>
              <a:rPr lang="en-US" dirty="0" smtClean="0"/>
              <a:t> at </a:t>
            </a:r>
            <a:r>
              <a:rPr lang="en-US" dirty="0" err="1" smtClean="0"/>
              <a:t>tortor</a:t>
            </a:r>
            <a:r>
              <a:rPr lang="en-US" dirty="0" smtClean="0"/>
              <a:t>. Integer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sodales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a,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8D975BA-D0DC-0D4A-B1B6-F616A2D4F06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Make a bulleted list really easy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9D8376A9-CF73-2844-AE41-E326B0950281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in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,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tempus. Maecenas ligula ipsum,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semper at,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at, </a:t>
            </a:r>
            <a:r>
              <a:rPr lang="en-US" dirty="0" err="1" smtClean="0"/>
              <a:t>sollicitudin</a:t>
            </a:r>
            <a:r>
              <a:rPr lang="en-US" dirty="0" smtClean="0"/>
              <a:t> at </a:t>
            </a:r>
            <a:r>
              <a:rPr lang="en-US" dirty="0" err="1" smtClean="0"/>
              <a:t>tortor</a:t>
            </a:r>
            <a:r>
              <a:rPr lang="en-US" dirty="0" smtClean="0"/>
              <a:t>. Integer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sodales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a,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1515B71-0052-7543-9A28-56F27327D4C7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Make a bulleted list really easy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CE58E66-D04D-2C4C-ACB4-BDEEC4745AC2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4288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mtClean="0"/>
              <a:t>Page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981853" y="1736755"/>
            <a:ext cx="592028" cy="410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26952" y="5137471"/>
            <a:ext cx="584140" cy="513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017274" y="5148373"/>
            <a:ext cx="513093" cy="371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84769" y="5116485"/>
            <a:ext cx="489410" cy="489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295066" y="5023056"/>
            <a:ext cx="299963" cy="639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032133" y="5124378"/>
            <a:ext cx="678861" cy="473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379740" y="5124378"/>
            <a:ext cx="457835" cy="544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524494" y="4016975"/>
            <a:ext cx="481520" cy="386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39259" y="4037302"/>
            <a:ext cx="355215" cy="347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437009" y="3940531"/>
            <a:ext cx="339430" cy="5762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45301" y="3990009"/>
            <a:ext cx="568348" cy="4183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44788" y="3916850"/>
            <a:ext cx="749910" cy="520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23555" y="3916850"/>
            <a:ext cx="481519" cy="62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16437" y="4071120"/>
            <a:ext cx="615712" cy="378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076833" y="3957841"/>
            <a:ext cx="394688" cy="497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477132" y="5033913"/>
            <a:ext cx="576244" cy="5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594272" y="2782719"/>
            <a:ext cx="284175" cy="528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16083" y="2823397"/>
            <a:ext cx="497304" cy="497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385700" y="2879183"/>
            <a:ext cx="442049" cy="3631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90570" y="2881385"/>
            <a:ext cx="457840" cy="3710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141772" y="2759332"/>
            <a:ext cx="584136" cy="5841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36126" y="2798508"/>
            <a:ext cx="489410" cy="4973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93224" y="2837969"/>
            <a:ext cx="457839" cy="4578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116303" y="2770184"/>
            <a:ext cx="315750" cy="5683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543898" y="5117265"/>
            <a:ext cx="307854" cy="5209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507442" y="1728213"/>
            <a:ext cx="457836" cy="4104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479232" y="1700584"/>
            <a:ext cx="371007" cy="4657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331905" y="1676904"/>
            <a:ext cx="520985" cy="5130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390036" y="1641382"/>
            <a:ext cx="260493" cy="584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119218" y="1665066"/>
            <a:ext cx="639392" cy="5367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187633" y="1672598"/>
            <a:ext cx="449943" cy="4499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057277" y="1705180"/>
            <a:ext cx="513093" cy="4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46041" y="1498609"/>
            <a:ext cx="862438" cy="8696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903999" y="4926598"/>
            <a:ext cx="869686" cy="8696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28585" y="4901448"/>
            <a:ext cx="869686" cy="8696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84648" y="4918312"/>
            <a:ext cx="869686" cy="8696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3595" y="4921936"/>
            <a:ext cx="869686" cy="86243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5989" y="4908695"/>
            <a:ext cx="869686" cy="8624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67344" y="4948005"/>
            <a:ext cx="869686" cy="8624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35115" y="3764349"/>
            <a:ext cx="869686" cy="8696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29893" y="3781058"/>
            <a:ext cx="869686" cy="8696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65277" y="3785815"/>
            <a:ext cx="869686" cy="86243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90290" y="3785814"/>
            <a:ext cx="869686" cy="8624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5423" y="3771651"/>
            <a:ext cx="862438" cy="8696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39566" y="3782190"/>
            <a:ext cx="869686" cy="8696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85826" y="3772731"/>
            <a:ext cx="862438" cy="86968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39336" y="3772732"/>
            <a:ext cx="869686" cy="8696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34035" y="4942915"/>
            <a:ext cx="862438" cy="8696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7" y="2623868"/>
            <a:ext cx="869686" cy="8696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33991" y="2624780"/>
            <a:ext cx="862438" cy="86968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71882" y="2624780"/>
            <a:ext cx="869686" cy="8696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99709" y="2621744"/>
            <a:ext cx="869686" cy="86968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0205" y="2617307"/>
            <a:ext cx="869686" cy="8696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2529" y="2623197"/>
            <a:ext cx="869686" cy="86968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9747" y="2624780"/>
            <a:ext cx="869686" cy="86968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46584" y="2624780"/>
            <a:ext cx="862438" cy="86968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62982" y="4942915"/>
            <a:ext cx="869686" cy="86968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4670" y="1505857"/>
            <a:ext cx="869686" cy="8624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43195" y="1498609"/>
            <a:ext cx="862438" cy="86968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71882" y="1491361"/>
            <a:ext cx="869686" cy="8696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90513" y="1498609"/>
            <a:ext cx="869686" cy="86968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998997" y="1495075"/>
            <a:ext cx="869686" cy="86968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37831" y="1498609"/>
            <a:ext cx="869686" cy="86243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3944" y="1491361"/>
            <a:ext cx="869686" cy="869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27199" y="1490096"/>
            <a:ext cx="886709" cy="8867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9788" y="4908695"/>
            <a:ext cx="886709" cy="88671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27199" y="4897003"/>
            <a:ext cx="886709" cy="88671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84711" y="4908695"/>
            <a:ext cx="886709" cy="8867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2607" y="4908695"/>
            <a:ext cx="886709" cy="88671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0153" y="4897002"/>
            <a:ext cx="886709" cy="88671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6761" y="4940658"/>
            <a:ext cx="886709" cy="8867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21899" y="3754627"/>
            <a:ext cx="886709" cy="88671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27760" y="3772545"/>
            <a:ext cx="886709" cy="8867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6762" y="3761542"/>
            <a:ext cx="886709" cy="88671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72163" y="3772545"/>
            <a:ext cx="886709" cy="88671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01693" y="3772545"/>
            <a:ext cx="886709" cy="8867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0154" y="3761542"/>
            <a:ext cx="886709" cy="8867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0690" y="3772545"/>
            <a:ext cx="893919" cy="8867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27199" y="3772545"/>
            <a:ext cx="886709" cy="8867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16949" y="4940658"/>
            <a:ext cx="893919" cy="8867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6" y="2605987"/>
            <a:ext cx="886709" cy="8867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17776" y="2597430"/>
            <a:ext cx="893919" cy="8867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6763" y="2599353"/>
            <a:ext cx="886709" cy="8867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72164" y="2617307"/>
            <a:ext cx="886709" cy="88671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012607" y="2605987"/>
            <a:ext cx="886709" cy="88671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0198" y="2600283"/>
            <a:ext cx="886709" cy="8867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90048" y="2605987"/>
            <a:ext cx="886709" cy="88671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818200" y="2626991"/>
            <a:ext cx="886709" cy="8867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62982" y="4940658"/>
            <a:ext cx="893919" cy="88671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9301517" y="1491421"/>
            <a:ext cx="886709" cy="88671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238574" y="1490096"/>
            <a:ext cx="886709" cy="88671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156764" y="1490096"/>
            <a:ext cx="886709" cy="88671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057042" y="1505857"/>
            <a:ext cx="886709" cy="88671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992121" y="1491361"/>
            <a:ext cx="886709" cy="88671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42529" y="1491361"/>
            <a:ext cx="886709" cy="88671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877608" y="1491361"/>
            <a:ext cx="886709" cy="886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4.png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42" t="15577" r="22498" b="53153"/>
          <a:stretch/>
        </p:blipFill>
        <p:spPr>
          <a:xfrm>
            <a:off x="-11146" y="0"/>
            <a:ext cx="1220314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013072" y="2776361"/>
            <a:ext cx="4153156" cy="130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8962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688" y="6449950"/>
            <a:ext cx="623621" cy="228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7" y="625761"/>
            <a:ext cx="1259233" cy="4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81" r:id="rId6"/>
    <p:sldLayoutId id="2147483675" r:id="rId7"/>
    <p:sldLayoutId id="2147483679" r:id="rId8"/>
    <p:sldLayoutId id="2147483680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86"/>
            <a:ext cx="1219199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688" y="6449950"/>
            <a:ext cx="623621" cy="228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768352" y="675217"/>
            <a:ext cx="1155024" cy="3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2" r:id="rId6"/>
    <p:sldLayoutId id="2147483678" r:id="rId7"/>
    <p:sldLayoutId id="2147483676" r:id="rId8"/>
    <p:sldLayoutId id="214748367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9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tiff"/><Relationship Id="rId4" Type="http://schemas.openxmlformats.org/officeDocument/2006/relationships/image" Target="../media/image214.tiff"/><Relationship Id="rId5" Type="http://schemas.openxmlformats.org/officeDocument/2006/relationships/image" Target="../media/image215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3.tiff"/><Relationship Id="rId3" Type="http://schemas.openxmlformats.org/officeDocument/2006/relationships/image" Target="../media/image2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6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39088" y="0"/>
            <a:ext cx="4252912" cy="622935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85824" y="1742810"/>
            <a:ext cx="8021109" cy="2743730"/>
          </a:xfrm>
        </p:spPr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</a:rPr>
              <a:t>ISDS 3105 </a:t>
            </a:r>
            <a:r>
              <a:rPr lang="mr-IN" sz="4000" dirty="0">
                <a:solidFill>
                  <a:srgbClr val="FFC000"/>
                </a:solidFill>
              </a:rPr>
              <a:t>– </a:t>
            </a:r>
            <a:r>
              <a:rPr lang="en-US" sz="4000" dirty="0" smtClean="0">
                <a:solidFill>
                  <a:srgbClr val="FFC000"/>
                </a:solidFill>
              </a:rPr>
              <a:t>R programming</a:t>
            </a:r>
            <a:br>
              <a:rPr lang="en-US" sz="4000" dirty="0" smtClean="0">
                <a:solidFill>
                  <a:srgbClr val="FFC000"/>
                </a:solidFill>
              </a:rPr>
            </a:br>
            <a:r>
              <a:rPr lang="en-US" sz="2800" dirty="0" smtClean="0"/>
              <a:t>T-TH 3.00</a:t>
            </a:r>
            <a:r>
              <a:rPr lang="mr-IN" sz="2800" dirty="0" smtClean="0"/>
              <a:t>–</a:t>
            </a:r>
            <a:r>
              <a:rPr lang="en-US" sz="2800" dirty="0" smtClean="0"/>
              <a:t>4.20 PM</a:t>
            </a:r>
            <a:br>
              <a:rPr lang="en-US" sz="2800" dirty="0" smtClean="0"/>
            </a:br>
            <a:r>
              <a:rPr lang="en-US" sz="2800" dirty="0" smtClean="0"/>
              <a:t>Room: 1835 BEC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85824" y="3327400"/>
            <a:ext cx="6530976" cy="1921933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Dario Bonaretti</a:t>
            </a:r>
          </a:p>
          <a:p>
            <a:r>
              <a:rPr lang="en-US" sz="1800" dirty="0" smtClean="0"/>
              <a:t>Office Hours: T</a:t>
            </a:r>
            <a:r>
              <a:rPr lang="mr-IN" sz="1800" dirty="0" smtClean="0"/>
              <a:t>–</a:t>
            </a:r>
            <a:r>
              <a:rPr lang="en-US" sz="1800" smtClean="0"/>
              <a:t>TH </a:t>
            </a:r>
            <a:r>
              <a:rPr lang="en-US" sz="1800" dirty="0" smtClean="0"/>
              <a:t>4.30</a:t>
            </a:r>
            <a:r>
              <a:rPr lang="mr-IN" sz="1800" dirty="0" smtClean="0"/>
              <a:t>–</a:t>
            </a:r>
            <a:r>
              <a:rPr lang="en-US" sz="1800" dirty="0" smtClean="0"/>
              <a:t>5.30 PM</a:t>
            </a:r>
            <a:br>
              <a:rPr lang="en-US" sz="1800" dirty="0" smtClean="0"/>
            </a:br>
            <a:r>
              <a:rPr lang="en-US" sz="1800" dirty="0" smtClean="0"/>
              <a:t>Room: 2400b BEC</a:t>
            </a:r>
            <a:br>
              <a:rPr lang="en-US" sz="1800" dirty="0" smtClean="0"/>
            </a:br>
            <a:r>
              <a:rPr lang="en-US" sz="1800" dirty="0" smtClean="0"/>
              <a:t>dbonar1@lsu.edu</a:t>
            </a: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C85BA6-357D-0B42-BE4F-E601DD0707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7867" y="-16934"/>
            <a:ext cx="13749867" cy="6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91" y="0"/>
            <a:ext cx="10292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E58E66-D04D-2C4C-ACB4-BDEEC4745AC2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A02C58-81D1-A848-871E-E11E789432A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Page Title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799" y="-8495"/>
            <a:ext cx="7671264" cy="68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F48ACD-BF29-0B40-9443-D49F5DC5EED6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2311930"/>
            <a:ext cx="8216900" cy="285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73599" y="1395305"/>
            <a:ext cx="562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WHAT YOU WILL LEARN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89163" y="5869543"/>
            <a:ext cx="447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http://r4ds.had.co.nz/</a:t>
            </a:r>
            <a:r>
              <a:rPr lang="en-US" dirty="0" err="1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6399" y="1158238"/>
            <a:ext cx="4502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TOOLS WE USE</a:t>
            </a:r>
            <a:endParaRPr lang="en-US" sz="44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929" y="4157970"/>
            <a:ext cx="3514539" cy="123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50" y="2734436"/>
            <a:ext cx="1548526" cy="1199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999" y="2759055"/>
            <a:ext cx="2814473" cy="117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360" y="4036779"/>
            <a:ext cx="3911600" cy="13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50" y="2734436"/>
            <a:ext cx="1548526" cy="1199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6399" y="1158238"/>
            <a:ext cx="3320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TEXTBOOK</a:t>
            </a:r>
            <a:endParaRPr lang="en-US" sz="44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67" y="2252132"/>
            <a:ext cx="2641601" cy="39624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4400" y="24762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Arial" charset="0"/>
              </a:rPr>
              <a:t>Wickham, H. </a:t>
            </a:r>
            <a:r>
              <a:rPr lang="en-US" dirty="0">
                <a:solidFill>
                  <a:srgbClr val="FFC000"/>
                </a:solidFill>
                <a:latin typeface="Arial" charset="0"/>
              </a:rPr>
              <a:t>and </a:t>
            </a:r>
            <a:r>
              <a:rPr lang="en-US" dirty="0" err="1">
                <a:solidFill>
                  <a:srgbClr val="FFC000"/>
                </a:solidFill>
                <a:latin typeface="Arial" charset="0"/>
              </a:rPr>
              <a:t>Grolemund</a:t>
            </a:r>
            <a:r>
              <a:rPr lang="en-US" dirty="0">
                <a:solidFill>
                  <a:srgbClr val="FFC000"/>
                </a:solidFill>
                <a:latin typeface="Arial" charset="0"/>
              </a:rPr>
              <a:t>, G., 2016. </a:t>
            </a:r>
            <a:r>
              <a:rPr lang="en-US" i="1" dirty="0">
                <a:solidFill>
                  <a:srgbClr val="FFC000"/>
                </a:solidFill>
                <a:latin typeface="Arial" charset="0"/>
              </a:rPr>
              <a:t>R for data science: import, tidy, transform, visualize, and model data</a:t>
            </a:r>
            <a:r>
              <a:rPr lang="en-US" dirty="0">
                <a:solidFill>
                  <a:srgbClr val="FFC000"/>
                </a:solidFill>
                <a:latin typeface="Arial" charset="0"/>
              </a:rPr>
              <a:t>. " O'Reilly Media, Inc.".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4399" y="3771667"/>
            <a:ext cx="68918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charset="0"/>
              </a:rPr>
              <a:t>AVAILABLE ONLINE FOR FREE!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2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F48ACD-BF29-0B40-9443-D49F5DC5EED6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1125011"/>
            <a:ext cx="656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FINAL GRADE BREAKDOWN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63038" y="2182776"/>
            <a:ext cx="449943" cy="449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63037" y="3008853"/>
            <a:ext cx="457836" cy="410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89521" y="4582067"/>
            <a:ext cx="457836" cy="410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3963039" y="3795460"/>
            <a:ext cx="592028" cy="4104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7747" y="2182776"/>
            <a:ext cx="404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Assignments (8) 20%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7748" y="2962708"/>
            <a:ext cx="350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Mid-term 30%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7748" y="3742640"/>
            <a:ext cx="350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Group Project 20%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7748" y="4522572"/>
            <a:ext cx="350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Final Exam 25%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018295" y="5368673"/>
            <a:ext cx="339430" cy="576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57748" y="5302503"/>
            <a:ext cx="350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Professionalism 5%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F48ACD-BF29-0B40-9443-D49F5DC5EED6}" type="datetime1">
              <a:rPr lang="en-US" smtClean="0"/>
              <a:t>8/23/18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6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1125011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Where do I seek help?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9733" y="2740350"/>
            <a:ext cx="8648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Textbook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Online: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stackoverflow.com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, google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Office hours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Slack group 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8376A9-CF73-2844-AE41-E326B0950281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Page Title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64458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486556" y="1049867"/>
            <a:ext cx="1337732" cy="575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7206500">
            <a:off x="1416280" y="2512537"/>
            <a:ext cx="2140553" cy="3089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7421" y="3747428"/>
            <a:ext cx="577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Open an issue when the phrasing is not clear (e.g., misspelling), for gaps in the material, when the code doesn’t work, or when it doesn’t work as expected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F48ACD-BF29-0B40-9443-D49F5DC5EED6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1125011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RECIPE FOR SUCCESS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58533" y="2940461"/>
            <a:ext cx="70442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Outside of class 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Open mind, patience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Collaboration, team spirit, learn together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Ideas on improvement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D975BA-D0DC-0D4A-B1B6-F616A2D4F06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B84A63-EDA9-B24B-A105-82A949BAB0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2300"/>
            <a:ext cx="12192000" cy="56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D975BA-D0DC-0D4A-B1B6-F616A2D4F06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B84A63-EDA9-B24B-A105-82A949BAB0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Page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"/>
            <a:ext cx="12192000" cy="64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D975BA-D0DC-0D4A-B1B6-F616A2D4F06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B84A63-EDA9-B24B-A105-82A949BAB0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Page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250" y="-183625"/>
            <a:ext cx="8276651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94303"/>
            <a:ext cx="44214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RESEARCH:</a:t>
            </a:r>
            <a:br>
              <a:rPr lang="en-US" sz="44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Information Systems for </a:t>
            </a:r>
            <a:br>
              <a:rPr lang="en-US" sz="28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b="1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Emergency Management</a:t>
            </a:r>
            <a:endParaRPr lang="en-US" sz="28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78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06068" cy="69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8376A9-CF73-2844-AE41-E326B0950281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C3F91E-0D18-9647-B89F-469C10A400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1999" y="3019713"/>
            <a:ext cx="243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8.8 Feet</a:t>
            </a:r>
            <a:br>
              <a:rPr lang="en-US" sz="2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280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Pounds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33" y="4523"/>
            <a:ext cx="9127067" cy="68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783"/>
            <a:ext cx="12192000" cy="8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BBD07185-2F8C-D641-90FE-85439192D356}"/>
    </a:ext>
  </a:extLst>
</a:theme>
</file>

<file path=ppt/theme/theme2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3.xml><?xml version="1.0" encoding="utf-8"?>
<a:theme xmlns:a="http://schemas.openxmlformats.org/drawingml/2006/main" name="Purpl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B8007461-8EE4-C841-B085-6CF0CA7B2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7993</TotalTime>
  <Words>159</Words>
  <Application>Microsoft Macintosh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Helvetica</vt:lpstr>
      <vt:lpstr>Arial</vt:lpstr>
      <vt:lpstr>Cover</vt:lpstr>
      <vt:lpstr>White-General</vt:lpstr>
      <vt:lpstr>Purple-General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Harrison</dc:creator>
  <cp:lastModifiedBy>Dario Bonaretti</cp:lastModifiedBy>
  <cp:revision>58</cp:revision>
  <cp:lastPrinted>2018-08-23T15:19:04Z</cp:lastPrinted>
  <dcterms:created xsi:type="dcterms:W3CDTF">2017-08-03T21:34:26Z</dcterms:created>
  <dcterms:modified xsi:type="dcterms:W3CDTF">2018-08-23T15:24:29Z</dcterms:modified>
</cp:coreProperties>
</file>